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8" r:id="rId15"/>
  </p:sldIdLst>
  <p:sldSz cx="12192000" cy="6858000"/>
  <p:notesSz cx="12192000" cy="6858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Quicksand" panose="020B0604020202020204" pitchFamily="34" charset="0"/>
      <p:regular r:id="rId21"/>
      <p:bold r:id="rId22"/>
      <p:italic r:id="rId23"/>
      <p:boldItalic r:id="rId24"/>
    </p:embeddedFont>
    <p:embeddedFont>
      <p:font typeface="Quicksand SemiBold" panose="020B0604020202020204" pitchFamily="34" charset="0"/>
      <p:regular r:id="rId25"/>
      <p:bold r:id="rId26"/>
      <p:italic r:id="rId27"/>
      <p:boldItalic r:id="rId28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6"/>
  </p:normalViewPr>
  <p:slideViewPr>
    <p:cSldViewPr snapToGrid="0">
      <p:cViewPr varScale="1">
        <p:scale>
          <a:sx n="121" d="100"/>
          <a:sy n="121" d="100"/>
        </p:scale>
        <p:origin x="744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skills4eosc.eu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94293"/>
            <a:ext cx="5411076" cy="40694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017181"/>
            <a:ext cx="5411076" cy="406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040" y="1528762"/>
            <a:ext cx="5490424" cy="4129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Zenodo&gt;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is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in the Train the trainers category</a:t>
            </a:r>
          </a:p>
          <a:p>
            <a:r>
              <a:rPr lang="en-GB" dirty="0"/>
              <a:t>All participants will have Teachers role access to the course to be able to practically test the publishing actions</a:t>
            </a:r>
          </a:p>
          <a:p>
            <a:r>
              <a:rPr lang="en-GB" dirty="0"/>
              <a:t>In general cases, the procedure starts with a course created by the administrators of the platform providing the trainers with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442" y="1411287"/>
            <a:ext cx="6824590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7411" y="2255426"/>
            <a:ext cx="6824589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488309"/>
            <a:ext cx="5823347" cy="4283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6937" y="1488308"/>
            <a:ext cx="5823348" cy="428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361</Words>
  <Application>Microsoft Macintosh PowerPoint</Application>
  <DocSecurity>0</DocSecurity>
  <PresentationFormat>Widescreen</PresentationFormat>
  <Paragraphs>43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Quicksand</vt:lpstr>
      <vt:lpstr>Quicksand SemiBold</vt:lpstr>
      <vt:lpstr>Calibri</vt:lpstr>
      <vt:lpstr>Arial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2023-10-16T08:40:43Z</dcterms:modified>
  <cp:category/>
  <dc:identifier/>
  <cp:contentStatus/>
  <dc:language/>
  <cp:version/>
</cp:coreProperties>
</file>